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2" d="100"/>
          <a:sy n="8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9BCE8-63C6-4096-9B90-B56F26AE683C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354BF-91D5-4185-BCB0-46F73670A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391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9BCE8-63C6-4096-9B90-B56F26AE683C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354BF-91D5-4185-BCB0-46F73670A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43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9BCE8-63C6-4096-9B90-B56F26AE683C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354BF-91D5-4185-BCB0-46F73670A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88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9BCE8-63C6-4096-9B90-B56F26AE683C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354BF-91D5-4185-BCB0-46F73670A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2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9BCE8-63C6-4096-9B90-B56F26AE683C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354BF-91D5-4185-BCB0-46F73670A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75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9BCE8-63C6-4096-9B90-B56F26AE683C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354BF-91D5-4185-BCB0-46F73670A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65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9BCE8-63C6-4096-9B90-B56F26AE683C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354BF-91D5-4185-BCB0-46F73670A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28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9BCE8-63C6-4096-9B90-B56F26AE683C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354BF-91D5-4185-BCB0-46F73670A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415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9BCE8-63C6-4096-9B90-B56F26AE683C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354BF-91D5-4185-BCB0-46F73670A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4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9BCE8-63C6-4096-9B90-B56F26AE683C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354BF-91D5-4185-BCB0-46F73670A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34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9BCE8-63C6-4096-9B90-B56F26AE683C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354BF-91D5-4185-BCB0-46F73670A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0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9BCE8-63C6-4096-9B90-B56F26AE683C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354BF-91D5-4185-BCB0-46F73670A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8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ALGO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2 – </a:t>
            </a:r>
            <a:r>
              <a:rPr lang="en-US" dirty="0" err="1" smtClean="0"/>
              <a:t>Tipe</a:t>
            </a:r>
            <a:r>
              <a:rPr lang="en-US" dirty="0" smtClean="0"/>
              <a:t> Data &amp; </a:t>
            </a:r>
            <a:r>
              <a:rPr lang="en-US" dirty="0" err="1" smtClean="0"/>
              <a:t>Variabel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666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Data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690688"/>
            <a:ext cx="8188569" cy="4814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05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Data </a:t>
            </a:r>
            <a:r>
              <a:rPr lang="en-US" dirty="0" err="1" smtClean="0"/>
              <a:t>Lanj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9"/>
            <a:ext cx="8499354" cy="26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841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Data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12169" y="212175"/>
            <a:ext cx="5316415" cy="644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105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Data </a:t>
            </a:r>
            <a:r>
              <a:rPr lang="en-US" dirty="0" err="1" smtClean="0"/>
              <a:t>Lanj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25150"/>
            <a:ext cx="10746936" cy="4487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48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7098323" cy="4512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755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Lanj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54640"/>
          <a:stretch/>
        </p:blipFill>
        <p:spPr>
          <a:xfrm>
            <a:off x="838200" y="1606062"/>
            <a:ext cx="6691774" cy="199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391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3124200" cy="1521207"/>
          </a:xfrm>
          <a:prstGeom prst="rect">
            <a:avLst/>
          </a:prstGeom>
        </p:spPr>
      </p:pic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3"/>
          <a:srcRect b="48562"/>
          <a:stretch/>
        </p:blipFill>
        <p:spPr>
          <a:xfrm>
            <a:off x="838200" y="3542935"/>
            <a:ext cx="6691774" cy="2259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259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Ada 3 variable, a=12, b=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c = 4j. </a:t>
            </a:r>
            <a:r>
              <a:rPr lang="en-US" dirty="0" err="1" smtClean="0"/>
              <a:t>Tukarlah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variable </a:t>
            </a:r>
            <a:r>
              <a:rPr lang="en-US" dirty="0" err="1" smtClean="0"/>
              <a:t>a,b,c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a=4j, b=12 </a:t>
            </a:r>
            <a:r>
              <a:rPr lang="en-US" dirty="0" err="1" smtClean="0"/>
              <a:t>dan</a:t>
            </a:r>
            <a:r>
              <a:rPr lang="en-US" dirty="0" smtClean="0"/>
              <a:t> c=</a:t>
            </a:r>
            <a:r>
              <a:rPr lang="en-US" dirty="0" err="1" smtClean="0"/>
              <a:t>saya</a:t>
            </a:r>
            <a:r>
              <a:rPr lang="en-US" dirty="0" smtClean="0"/>
              <a:t>. </a:t>
            </a:r>
            <a:r>
              <a:rPr lang="en-US" dirty="0" err="1" smtClean="0"/>
              <a:t>Tulislah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python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printscreen</a:t>
            </a:r>
            <a:r>
              <a:rPr lang="en-US" dirty="0" smtClean="0"/>
              <a:t> proses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/>
              <a:t>(input data </a:t>
            </a:r>
            <a:r>
              <a:rPr lang="en-US" dirty="0" err="1"/>
              <a:t>ke</a:t>
            </a:r>
            <a:r>
              <a:rPr lang="en-US" dirty="0"/>
              <a:t> variable </a:t>
            </a:r>
            <a:r>
              <a:rPr lang="en-US" dirty="0" err="1"/>
              <a:t>hanya</a:t>
            </a:r>
            <a:r>
              <a:rPr lang="en-US" dirty="0"/>
              <a:t> 1 kali </a:t>
            </a:r>
            <a:r>
              <a:rPr lang="en-US" dirty="0" err="1" smtClean="0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yaitu</a:t>
            </a:r>
            <a:r>
              <a:rPr lang="en-US" dirty="0"/>
              <a:t> a=12, b=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c = 4j</a:t>
            </a:r>
            <a:r>
              <a:rPr lang="en-US" dirty="0" smtClean="0"/>
              <a:t> ) </a:t>
            </a:r>
          </a:p>
          <a:p>
            <a:pPr marL="514350" indent="-514350">
              <a:buAutoNum type="arabicPeriod"/>
            </a:pPr>
            <a:r>
              <a:rPr lang="en-US" dirty="0" smtClean="0"/>
              <a:t>Ada 2 variable x=23 </a:t>
            </a:r>
            <a:r>
              <a:rPr lang="en-US" dirty="0" err="1" smtClean="0"/>
              <a:t>dan</a:t>
            </a:r>
            <a:r>
              <a:rPr lang="en-US" dirty="0" smtClean="0"/>
              <a:t> y=10, </a:t>
            </a:r>
            <a:r>
              <a:rPr lang="en-US" dirty="0" err="1" smtClean="0"/>
              <a:t>tukarlah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x </a:t>
            </a:r>
            <a:r>
              <a:rPr lang="en-US" dirty="0" err="1" smtClean="0"/>
              <a:t>dan</a:t>
            </a:r>
            <a:r>
              <a:rPr lang="en-US" dirty="0" smtClean="0"/>
              <a:t> y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variable lain. (input data </a:t>
            </a:r>
            <a:r>
              <a:rPr lang="en-US" dirty="0" err="1" smtClean="0"/>
              <a:t>ke</a:t>
            </a:r>
            <a:r>
              <a:rPr lang="en-US" dirty="0" smtClean="0"/>
              <a:t> variable </a:t>
            </a:r>
            <a:r>
              <a:rPr lang="en-US" dirty="0" err="1" smtClean="0"/>
              <a:t>hanya</a:t>
            </a:r>
            <a:r>
              <a:rPr lang="en-US" dirty="0" smtClean="0"/>
              <a:t> 1 kali </a:t>
            </a:r>
            <a:r>
              <a:rPr lang="en-US" dirty="0" err="1" smtClean="0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/>
              <a:t>x=23 </a:t>
            </a:r>
            <a:r>
              <a:rPr lang="en-US" dirty="0" err="1"/>
              <a:t>dan</a:t>
            </a:r>
            <a:r>
              <a:rPr lang="en-US"/>
              <a:t> y=10</a:t>
            </a:r>
            <a:r>
              <a:rPr lang="en-US" smtClean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483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125</Words>
  <Application>Microsoft Office PowerPoint</Application>
  <PresentationFormat>Widescreen</PresentationFormat>
  <Paragraphs>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ALGO </vt:lpstr>
      <vt:lpstr>Macam Tipe Data</vt:lpstr>
      <vt:lpstr>Macam Tipe Data Lanj.</vt:lpstr>
      <vt:lpstr>Contoh Tipe Data</vt:lpstr>
      <vt:lpstr>Contoh Tipe Data Lanj.</vt:lpstr>
      <vt:lpstr>Contoh Variabel</vt:lpstr>
      <vt:lpstr>Contoh Variabel Lanj.</vt:lpstr>
      <vt:lpstr>Contoh Soal</vt:lpstr>
      <vt:lpstr>Soal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</dc:title>
  <dc:creator>Windows User</dc:creator>
  <cp:lastModifiedBy>Windows User</cp:lastModifiedBy>
  <cp:revision>5</cp:revision>
  <dcterms:created xsi:type="dcterms:W3CDTF">2018-10-09T11:45:52Z</dcterms:created>
  <dcterms:modified xsi:type="dcterms:W3CDTF">2018-10-12T03:41:53Z</dcterms:modified>
</cp:coreProperties>
</file>